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9"/>
    <a:srgbClr val="FF0066"/>
    <a:srgbClr val="5FE9EE"/>
    <a:srgbClr val="269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9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1118245" y="121641"/>
            <a:ext cx="4589718" cy="2043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ΣΕΜΙΝΑΡΙΟ ΓΙΑ ΤΗΝ</a:t>
            </a:r>
          </a:p>
          <a:p>
            <a:pPr algn="ctr">
              <a:lnSpc>
                <a:spcPct val="114000"/>
              </a:lnSpc>
            </a:pPr>
            <a:r>
              <a:rPr lang="el-GR" sz="40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14000"/>
              </a:lnSpc>
            </a:pPr>
            <a:r>
              <a:rPr lang="el-GR" sz="1600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14000"/>
              </a:lnSpc>
            </a:pPr>
            <a:endParaRPr lang="el-GR" sz="800" i="1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 Ιουνίου 2025 | 10:00-13: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algn="ctr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Αίθουσα σεμιναρίων ΣΕΔΟ (1</a:t>
            </a:r>
            <a:r>
              <a:rPr lang="el-GR" sz="1400" baseline="30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ος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όροφος)</a:t>
            </a:r>
            <a:endParaRPr lang="en-US" sz="14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0" y="8966431"/>
            <a:ext cx="2508154" cy="71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7083C99F-FCBE-08A0-A9DB-22A798B457D8}"/>
              </a:ext>
            </a:extLst>
          </p:cNvPr>
          <p:cNvCxnSpPr/>
          <p:nvPr/>
        </p:nvCxnSpPr>
        <p:spPr>
          <a:xfrm>
            <a:off x="95420" y="898500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789DFDBE-E0C2-8510-2D12-4247CA103568}"/>
              </a:ext>
            </a:extLst>
          </p:cNvPr>
          <p:cNvCxnSpPr/>
          <p:nvPr/>
        </p:nvCxnSpPr>
        <p:spPr>
          <a:xfrm>
            <a:off x="5710362" y="899831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5D07BA25-5291-5717-B8EF-ED732B5B2DA4}"/>
              </a:ext>
            </a:extLst>
          </p:cNvPr>
          <p:cNvCxnSpPr>
            <a:cxnSpLocks/>
          </p:cNvCxnSpPr>
          <p:nvPr/>
        </p:nvCxnSpPr>
        <p:spPr>
          <a:xfrm>
            <a:off x="4684644" y="9512417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7765D250-DE0D-6512-AAEB-BEF0D8E20C01}"/>
              </a:ext>
            </a:extLst>
          </p:cNvPr>
          <p:cNvCxnSpPr>
            <a:cxnSpLocks/>
          </p:cNvCxnSpPr>
          <p:nvPr/>
        </p:nvCxnSpPr>
        <p:spPr>
          <a:xfrm>
            <a:off x="145779" y="9505791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084E096-6B98-E8C8-0D66-7A3A6557F56E}"/>
              </a:ext>
            </a:extLst>
          </p:cNvPr>
          <p:cNvSpPr txBox="1"/>
          <p:nvPr/>
        </p:nvSpPr>
        <p:spPr>
          <a:xfrm>
            <a:off x="3" y="6375044"/>
            <a:ext cx="6857997" cy="1269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Εισηγητής: Παναγιώτης Κάβουρας</a:t>
            </a:r>
          </a:p>
          <a:p>
            <a:pPr algn="ctr">
              <a:lnSpc>
                <a:spcPct val="114000"/>
              </a:lnSpc>
            </a:pPr>
            <a:r>
              <a:rPr lang="el-GR" sz="160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Συνδιοργάνωση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Σύνδεσμος Ελληνικών Ακαδημαϊκών Βιβλιοθηκών - 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Βιβλιοθήκη και Κέντρο Πληροφόρησης ΕΛΜΕΠΑ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 συμμετοχή σας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παρακαλούμε εγγραφείτε εδώ: </a:t>
            </a:r>
            <a:endParaRPr lang="el-GR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15FC21A3-A3BC-FD16-F6D9-A4FD1E8E8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807" y="7858956"/>
            <a:ext cx="996594" cy="1067656"/>
          </a:xfrm>
          <a:prstGeom prst="rect">
            <a:avLst/>
          </a:prstGeom>
        </p:spPr>
      </p:pic>
      <p:pic>
        <p:nvPicPr>
          <p:cNvPr id="15" name="Εικόνα 6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C001A517-01C3-AFBB-8B08-E0ACB9AD7C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35" y="2121981"/>
            <a:ext cx="4445125" cy="4445125"/>
          </a:xfrm>
          <a:prstGeom prst="rect">
            <a:avLst/>
          </a:prstGeom>
        </p:spPr>
      </p:pic>
      <p:pic>
        <p:nvPicPr>
          <p:cNvPr id="10" name="Εικόνα 9" descr="Εικόνα που περιέχει έμβλημα, σύμβολο, λογότυπο, κείμεν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84AA664B-25A2-3D97-CCC8-BD8C41FB94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566" y="8526913"/>
            <a:ext cx="1229187" cy="122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51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Nionaki Rita</cp:lastModifiedBy>
  <cp:revision>30</cp:revision>
  <dcterms:created xsi:type="dcterms:W3CDTF">2025-01-14T12:30:11Z</dcterms:created>
  <dcterms:modified xsi:type="dcterms:W3CDTF">2025-06-02T13:11:54Z</dcterms:modified>
</cp:coreProperties>
</file>