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89"/>
    <a:srgbClr val="FF0066"/>
    <a:srgbClr val="5FE9EE"/>
    <a:srgbClr val="269D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36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40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78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91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10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21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56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7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221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6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1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670A42-8DA1-4CF2-890B-3E2906A3ABA6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34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D82CA2-542F-152A-4A9E-FDA144207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876FC21-2E35-EFB4-7209-F6846BD17233}"/>
              </a:ext>
            </a:extLst>
          </p:cNvPr>
          <p:cNvSpPr txBox="1"/>
          <p:nvPr/>
        </p:nvSpPr>
        <p:spPr>
          <a:xfrm>
            <a:off x="1118245" y="121641"/>
            <a:ext cx="4589718" cy="20431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l-GR" sz="20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ΣΕΜΙΝΑΡΙΟ ΓΙΑ ΤΗΝ</a:t>
            </a:r>
          </a:p>
          <a:p>
            <a:pPr algn="ctr">
              <a:lnSpc>
                <a:spcPct val="114000"/>
              </a:lnSpc>
            </a:pPr>
            <a:r>
              <a:rPr lang="el-GR" sz="4000" dirty="0">
                <a:solidFill>
                  <a:srgbClr val="FF00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ΑΝΟΙΚΤΗ ΕΠΙΣΤΗΜΗ</a:t>
            </a:r>
          </a:p>
          <a:p>
            <a:pPr algn="ctr">
              <a:lnSpc>
                <a:spcPct val="114000"/>
              </a:lnSpc>
            </a:pPr>
            <a:r>
              <a:rPr lang="el-GR" sz="1600" i="1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Τι είναι και τι χρειάζεται για να εφαρμοστεί</a:t>
            </a:r>
          </a:p>
          <a:p>
            <a:pPr algn="ctr">
              <a:lnSpc>
                <a:spcPct val="114000"/>
              </a:lnSpc>
            </a:pPr>
            <a:endParaRPr lang="el-GR" sz="800" i="1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 Ιουνίου 2025 | 10:00-13:</a:t>
            </a:r>
            <a:r>
              <a:rPr lang="en-US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  <a:p>
            <a:pPr algn="ctr">
              <a:lnSpc>
                <a:spcPct val="114000"/>
              </a:lnSpc>
            </a:pP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Αίθουσα σεμιναρίων ΣΕΔΟ (1</a:t>
            </a:r>
            <a:r>
              <a:rPr lang="el-GR" sz="1400" baseline="300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ος</a:t>
            </a: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όροφος)</a:t>
            </a:r>
            <a:endParaRPr lang="en-US" sz="1400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2" descr="ΙΟΝΙΟ ΠΑΝΕΠΙΣΤΗΜΙΟ | Προσωρινή διακοπή λειτουργίας ηλεκτρονικών πηγών HEAL- Link">
            <a:extLst>
              <a:ext uri="{FF2B5EF4-FFF2-40B4-BE49-F238E27FC236}">
                <a16:creationId xmlns:a16="http://schemas.microsoft.com/office/drawing/2014/main" id="{4CB048D9-A04C-FD55-342F-FD6C26D1E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10" y="8966431"/>
            <a:ext cx="2508154" cy="711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Ευθεία γραμμή σύνδεσης 11">
            <a:extLst>
              <a:ext uri="{FF2B5EF4-FFF2-40B4-BE49-F238E27FC236}">
                <a16:creationId xmlns:a16="http://schemas.microsoft.com/office/drawing/2014/main" id="{7083C99F-FCBE-08A0-A9DB-22A798B457D8}"/>
              </a:ext>
            </a:extLst>
          </p:cNvPr>
          <p:cNvCxnSpPr/>
          <p:nvPr/>
        </p:nvCxnSpPr>
        <p:spPr>
          <a:xfrm>
            <a:off x="95420" y="898500"/>
            <a:ext cx="1033670" cy="0"/>
          </a:xfrm>
          <a:prstGeom prst="line">
            <a:avLst/>
          </a:prstGeom>
          <a:ln w="22225">
            <a:solidFill>
              <a:srgbClr val="5FE9E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Ευθεία γραμμή σύνδεσης 13">
            <a:extLst>
              <a:ext uri="{FF2B5EF4-FFF2-40B4-BE49-F238E27FC236}">
                <a16:creationId xmlns:a16="http://schemas.microsoft.com/office/drawing/2014/main" id="{789DFDBE-E0C2-8510-2D12-4247CA103568}"/>
              </a:ext>
            </a:extLst>
          </p:cNvPr>
          <p:cNvCxnSpPr/>
          <p:nvPr/>
        </p:nvCxnSpPr>
        <p:spPr>
          <a:xfrm>
            <a:off x="5710362" y="899831"/>
            <a:ext cx="1033670" cy="0"/>
          </a:xfrm>
          <a:prstGeom prst="line">
            <a:avLst/>
          </a:prstGeom>
          <a:ln w="22225">
            <a:solidFill>
              <a:srgbClr val="5FE9E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Ευθεία γραμμή σύνδεσης 18">
            <a:extLst>
              <a:ext uri="{FF2B5EF4-FFF2-40B4-BE49-F238E27FC236}">
                <a16:creationId xmlns:a16="http://schemas.microsoft.com/office/drawing/2014/main" id="{5D07BA25-5291-5717-B8EF-ED732B5B2DA4}"/>
              </a:ext>
            </a:extLst>
          </p:cNvPr>
          <p:cNvCxnSpPr>
            <a:cxnSpLocks/>
          </p:cNvCxnSpPr>
          <p:nvPr/>
        </p:nvCxnSpPr>
        <p:spPr>
          <a:xfrm>
            <a:off x="4684644" y="9512417"/>
            <a:ext cx="2050111" cy="0"/>
          </a:xfrm>
          <a:prstGeom prst="line">
            <a:avLst/>
          </a:prstGeom>
          <a:ln w="22225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7765D250-DE0D-6512-AAEB-BEF0D8E20C01}"/>
              </a:ext>
            </a:extLst>
          </p:cNvPr>
          <p:cNvCxnSpPr>
            <a:cxnSpLocks/>
          </p:cNvCxnSpPr>
          <p:nvPr/>
        </p:nvCxnSpPr>
        <p:spPr>
          <a:xfrm>
            <a:off x="145779" y="9505791"/>
            <a:ext cx="2050111" cy="0"/>
          </a:xfrm>
          <a:prstGeom prst="line">
            <a:avLst/>
          </a:prstGeom>
          <a:ln w="22225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0084E096-6B98-E8C8-0D66-7A3A6557F56E}"/>
              </a:ext>
            </a:extLst>
          </p:cNvPr>
          <p:cNvSpPr txBox="1"/>
          <p:nvPr/>
        </p:nvSpPr>
        <p:spPr>
          <a:xfrm>
            <a:off x="3" y="6375044"/>
            <a:ext cx="6857997" cy="1269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l-GR" sz="20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Εισηγητής: Παναγιώτης Κάβουρας</a:t>
            </a:r>
          </a:p>
          <a:p>
            <a:pPr algn="ctr">
              <a:lnSpc>
                <a:spcPct val="114000"/>
              </a:lnSpc>
            </a:pPr>
            <a:r>
              <a:rPr lang="el-GR" sz="160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Συνδιοργάνωση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Σύνδεσμος Ελληνικών Ακαδημαϊκών Βιβλιοθηκών - </a:t>
            </a:r>
            <a:endParaRPr lang="en-US" sz="1600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Βιβλιοθήκη και Κέντρο Πληροφόρησης ΕΛΜΕΠΑ</a:t>
            </a:r>
            <a:endParaRPr lang="en-US" sz="1600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Για τη συμμετοχή σας</a:t>
            </a:r>
            <a:r>
              <a:rPr lang="en-US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παρακαλούμε εγγραφείτε εδώ: </a:t>
            </a:r>
            <a:endParaRPr lang="el-GR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15FC21A3-A3BC-FD16-F6D9-A4FD1E8E86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4807" y="7858956"/>
            <a:ext cx="996594" cy="1067656"/>
          </a:xfrm>
          <a:prstGeom prst="rect">
            <a:avLst/>
          </a:prstGeom>
        </p:spPr>
      </p:pic>
      <p:pic>
        <p:nvPicPr>
          <p:cNvPr id="15" name="Εικόνα 6" descr="Εικόνα που περιέχει κείμενο, γραμματοσειρά, γραφικά, γραφιστική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C001A517-01C3-AFBB-8B08-E0ACB9AD7C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035" y="2121981"/>
            <a:ext cx="4445125" cy="4445125"/>
          </a:xfrm>
          <a:prstGeom prst="rect">
            <a:avLst/>
          </a:prstGeom>
        </p:spPr>
      </p:pic>
      <p:pic>
        <p:nvPicPr>
          <p:cNvPr id="10" name="Εικόνα 9" descr="Εικόνα που περιέχει έμβλημα, σύμβολο, λογότυπο, κείμενο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84AA664B-25A2-3D97-CCC8-BD8C41FB94C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566" y="8526913"/>
            <a:ext cx="1229187" cy="122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60028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Θέμα του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623</TotalTime>
  <Words>51</Words>
  <Application>Microsoft Office PowerPoint</Application>
  <PresentationFormat>A4 Paper (210x297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Θέμα του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Panagiotis Kavouras</dc:creator>
  <cp:lastModifiedBy>Nionaki Rita</cp:lastModifiedBy>
  <cp:revision>30</cp:revision>
  <dcterms:created xsi:type="dcterms:W3CDTF">2025-01-14T12:30:11Z</dcterms:created>
  <dcterms:modified xsi:type="dcterms:W3CDTF">2025-06-02T13:11:54Z</dcterms:modified>
</cp:coreProperties>
</file>