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64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E9EE"/>
    <a:srgbClr val="2639D7"/>
    <a:srgbClr val="FF0089"/>
    <a:srgbClr val="163E64"/>
    <a:srgbClr val="269DD7"/>
    <a:srgbClr val="FF0066"/>
    <a:srgbClr val="BFF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618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66CA9-F2CE-4592-BBAE-8C95849191C0}" type="datetimeFigureOut">
              <a:rPr lang="el-GR" smtClean="0"/>
              <a:t>2/6/2025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22E1F-9917-4994-87A2-1C3CD0868D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6706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522E1F-9917-4994-87A2-1C3CD0868DF0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384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3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7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0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8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8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5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9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0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05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0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2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D82CA2-542F-152A-4A9E-FDA144207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76FC21-2E35-EFB4-7209-F6846BD17233}"/>
              </a:ext>
            </a:extLst>
          </p:cNvPr>
          <p:cNvSpPr txBox="1"/>
          <p:nvPr/>
        </p:nvSpPr>
        <p:spPr>
          <a:xfrm>
            <a:off x="0" y="11463"/>
            <a:ext cx="9905999" cy="1619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l-GR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ΣΕΜΙΝΑΡΙ</a:t>
            </a:r>
            <a:r>
              <a:rPr lang="en-US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l-GR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ΓΙΑ ΤΗΝ</a:t>
            </a:r>
          </a:p>
          <a:p>
            <a:pPr algn="ctr">
              <a:lnSpc>
                <a:spcPct val="114000"/>
              </a:lnSpc>
            </a:pPr>
            <a:r>
              <a:rPr lang="el-GR" sz="3600" dirty="0">
                <a:solidFill>
                  <a:srgbClr val="FF00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ΑΝΟΙΚΤΗ ΕΠΙΣΤΗΜΗ</a:t>
            </a:r>
          </a:p>
          <a:p>
            <a:pPr algn="ctr">
              <a:lnSpc>
                <a:spcPct val="130000"/>
              </a:lnSpc>
            </a:pPr>
            <a:r>
              <a:rPr lang="el-GR" i="1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 είναι και τι χρειάζεται για να εφαρμοστεί</a:t>
            </a:r>
          </a:p>
          <a:p>
            <a:pPr algn="ctr">
              <a:lnSpc>
                <a:spcPct val="130000"/>
              </a:lnSpc>
            </a:pPr>
            <a:r>
              <a:rPr lang="el-GR" sz="11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 Ιουνίου 2025 | </a:t>
            </a:r>
            <a:r>
              <a:rPr lang="en-US" sz="11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l-GR" sz="11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:00-1</a:t>
            </a:r>
            <a:r>
              <a:rPr lang="en-US" sz="11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l-GR" sz="11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1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l-GR" sz="11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 | Αίθουσα σεμιναρίων ΣΕΔΟ (1</a:t>
            </a:r>
            <a:r>
              <a:rPr lang="el-GR" sz="1100" baseline="300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ος</a:t>
            </a:r>
            <a:r>
              <a:rPr lang="el-GR" sz="11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όροφος) | Εισηγητής: Παναγιώτης Κάβουρας</a:t>
            </a:r>
            <a:endParaRPr lang="en-US" sz="11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 descr="ΙΟΝΙΟ ΠΑΝΕΠΙΣΤΗΜΙΟ | Προσωρινή διακοπή λειτουργίας ηλεκτρονικών πηγών HEAL- Link">
            <a:extLst>
              <a:ext uri="{FF2B5EF4-FFF2-40B4-BE49-F238E27FC236}">
                <a16:creationId xmlns:a16="http://schemas.microsoft.com/office/drawing/2014/main" id="{4CB048D9-A04C-FD55-342F-FD6C26D1E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518" y="6111928"/>
            <a:ext cx="2143693" cy="608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6D648C0-A6D1-861F-1D78-9BF066FF98D8}"/>
              </a:ext>
            </a:extLst>
          </p:cNvPr>
          <p:cNvSpPr txBox="1"/>
          <p:nvPr/>
        </p:nvSpPr>
        <p:spPr>
          <a:xfrm>
            <a:off x="4182386" y="1913263"/>
            <a:ext cx="5573863" cy="1903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l-GR" sz="13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</a:t>
            </a:r>
            <a:r>
              <a:rPr lang="el-GR" sz="13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Τί είναι</a:t>
            </a:r>
            <a:r>
              <a:rPr lang="en-US" sz="13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3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 Ανοικτή Επιστήμη; </a:t>
            </a:r>
            <a:r>
              <a:rPr lang="el-GR" sz="13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3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Ποιες αλλαγές φέρνει στον τρόπο που διεξάγεται η επιστημονική έρευνα; </a:t>
            </a:r>
            <a:r>
              <a:rPr lang="el-GR" sz="13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3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Τί χρειάζεται να γνωρίσουν οι ερευνητές για να εφαρμόζουν την Ανοικτή Επιστήμη υπεύθυνα; </a:t>
            </a:r>
            <a:r>
              <a:rPr lang="el-GR" sz="13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3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Πώς υποστηρίζεται η Ανοικτή Επιστήμη από τον Σύνδεσμο Ελληνικών Ακαδημαϊκών Βιβλιοθηκών; </a:t>
            </a:r>
            <a:r>
              <a:rPr lang="el-GR" sz="13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3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Ποιες είναι οι τελευταίες εξελίξεις στην Ευρώπη; Αυτά είναι τα βασικά ερωτήματα που θα συζητήσουμε στο σεμινάριο που συνδιοργανώνεται από τον ΣΕΑΒ</a:t>
            </a:r>
            <a:r>
              <a:rPr lang="en-US" sz="13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3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και την Βιβλιοθήκη και Κέντρο Πληροφόρησης του ΕΛΜΕΠΑ.</a:t>
            </a:r>
            <a:r>
              <a:rPr lang="en-US" sz="13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3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Στους συμμετέχοντες θα δοθούν </a:t>
            </a:r>
            <a:r>
              <a:rPr lang="el-GR" sz="1300" u="sng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βεβαιώσεις συμμετοχής</a:t>
            </a:r>
            <a:r>
              <a:rPr lang="en-US" sz="13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3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D2DC76F-9BF6-5045-66B5-DBEF19CD14AD}"/>
              </a:ext>
            </a:extLst>
          </p:cNvPr>
          <p:cNvSpPr txBox="1"/>
          <p:nvPr/>
        </p:nvSpPr>
        <p:spPr>
          <a:xfrm>
            <a:off x="5377758" y="6413863"/>
            <a:ext cx="4261990" cy="289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l-GR" sz="12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Για τη συμμετοχή σας εγγραφείτε εδώ</a:t>
            </a:r>
            <a:r>
              <a:rPr lang="en-US" sz="1200" dirty="0">
                <a:solidFill>
                  <a:srgbClr val="5FE9EE"/>
                </a:solidFill>
                <a:latin typeface="Segoe UI" panose="020B0502040204020203" pitchFamily="34" charset="0"/>
              </a:rPr>
              <a:t>: </a:t>
            </a:r>
            <a:endParaRPr lang="el-GR" sz="12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52E9D39-ED70-E401-0E41-036AE727927E}"/>
              </a:ext>
            </a:extLst>
          </p:cNvPr>
          <p:cNvSpPr txBox="1"/>
          <p:nvPr/>
        </p:nvSpPr>
        <p:spPr>
          <a:xfrm>
            <a:off x="57085" y="6088070"/>
            <a:ext cx="1530515" cy="296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l-GR" sz="12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Συνδιοργάνωση:</a:t>
            </a:r>
          </a:p>
        </p:txBody>
      </p:sp>
      <p:cxnSp>
        <p:nvCxnSpPr>
          <p:cNvPr id="39" name="Ευθεία γραμμή σύνδεσης 38">
            <a:extLst>
              <a:ext uri="{FF2B5EF4-FFF2-40B4-BE49-F238E27FC236}">
                <a16:creationId xmlns:a16="http://schemas.microsoft.com/office/drawing/2014/main" id="{8541D854-C754-2BFD-7B83-CE3ED0E42E35}"/>
              </a:ext>
            </a:extLst>
          </p:cNvPr>
          <p:cNvCxnSpPr>
            <a:cxnSpLocks/>
          </p:cNvCxnSpPr>
          <p:nvPr/>
        </p:nvCxnSpPr>
        <p:spPr>
          <a:xfrm>
            <a:off x="30095" y="6384682"/>
            <a:ext cx="1225828" cy="0"/>
          </a:xfrm>
          <a:prstGeom prst="line">
            <a:avLst/>
          </a:prstGeom>
          <a:ln w="1587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>
            <a:extLst>
              <a:ext uri="{FF2B5EF4-FFF2-40B4-BE49-F238E27FC236}">
                <a16:creationId xmlns:a16="http://schemas.microsoft.com/office/drawing/2014/main" id="{B5EBE1B1-F5B2-7A91-C3A6-950EBD780254}"/>
              </a:ext>
            </a:extLst>
          </p:cNvPr>
          <p:cNvCxnSpPr>
            <a:cxnSpLocks/>
          </p:cNvCxnSpPr>
          <p:nvPr/>
        </p:nvCxnSpPr>
        <p:spPr>
          <a:xfrm>
            <a:off x="6972905" y="663190"/>
            <a:ext cx="2927732" cy="0"/>
          </a:xfrm>
          <a:prstGeom prst="line">
            <a:avLst/>
          </a:prstGeom>
          <a:ln w="2222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881BB8F-83EC-BA3E-244C-D49F8382A1CD}"/>
              </a:ext>
            </a:extLst>
          </p:cNvPr>
          <p:cNvSpPr txBox="1"/>
          <p:nvPr/>
        </p:nvSpPr>
        <p:spPr>
          <a:xfrm>
            <a:off x="4110274" y="3960040"/>
            <a:ext cx="5095272" cy="1548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>
              <a:lnSpc>
                <a:spcPct val="114000"/>
              </a:lnSpc>
            </a:pPr>
            <a:r>
              <a:rPr lang="el-GR" sz="1300" u="sng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Πρόγραμμα</a:t>
            </a:r>
          </a:p>
          <a:p>
            <a:pPr marL="171450">
              <a:lnSpc>
                <a:spcPct val="114000"/>
              </a:lnSpc>
            </a:pPr>
            <a:r>
              <a:rPr lang="en-US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.00-</a:t>
            </a:r>
            <a:r>
              <a:rPr lang="en-US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0: Ανοικτή Επιστήμη</a:t>
            </a:r>
          </a:p>
          <a:p>
            <a:pPr marL="171450">
              <a:lnSpc>
                <a:spcPct val="114000"/>
              </a:lnSpc>
            </a:pP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.00</a:t>
            </a:r>
            <a:r>
              <a:rPr lang="en-US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-11.45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Ακεραιότητα της Έρευνας</a:t>
            </a:r>
          </a:p>
          <a:p>
            <a:pPr marL="171450">
              <a:lnSpc>
                <a:spcPct val="114000"/>
              </a:lnSpc>
            </a:pP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r>
              <a:rPr lang="en-US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.00: Διάλειμμα</a:t>
            </a:r>
          </a:p>
          <a:p>
            <a:pPr marL="171450">
              <a:lnSpc>
                <a:spcPct val="114000"/>
              </a:lnSpc>
            </a:pP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.00-12.45: Αξιοπιστία της επιστημονικής έρευνας</a:t>
            </a:r>
          </a:p>
          <a:p>
            <a:pPr marL="171450">
              <a:lnSpc>
                <a:spcPct val="114000"/>
              </a:lnSpc>
            </a:pP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0-13.30:</a:t>
            </a:r>
            <a:r>
              <a:rPr lang="en-US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Εργαλεία Ανοικτής Επιστήμης και</a:t>
            </a:r>
            <a:r>
              <a:rPr lang="en-US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συζήτηση</a:t>
            </a:r>
            <a:endParaRPr lang="en-US" sz="14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47CB7B16-D002-C939-6211-68C52ED988C8}"/>
              </a:ext>
            </a:extLst>
          </p:cNvPr>
          <p:cNvCxnSpPr>
            <a:cxnSpLocks/>
          </p:cNvCxnSpPr>
          <p:nvPr/>
        </p:nvCxnSpPr>
        <p:spPr>
          <a:xfrm>
            <a:off x="8890" y="664516"/>
            <a:ext cx="2927732" cy="0"/>
          </a:xfrm>
          <a:prstGeom prst="line">
            <a:avLst/>
          </a:prstGeom>
          <a:ln w="2222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Εικόνα 6" descr="Εικόνα που περιέχει κείμενο, γραμματοσειρά, γραφικά, γραφιστική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C001A517-01C3-AFBB-8B08-E0ACB9AD7C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37" y="1735775"/>
            <a:ext cx="3560160" cy="3560160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2CF28672-1F39-7501-4540-FA173A3115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2402" y="6074892"/>
            <a:ext cx="628738" cy="619211"/>
          </a:xfrm>
          <a:prstGeom prst="rect">
            <a:avLst/>
          </a:prstGeom>
        </p:spPr>
      </p:pic>
      <p:pic>
        <p:nvPicPr>
          <p:cNvPr id="7" name="Εικόνα 6" descr="Εικόνα που περιέχει έμβλημα, σύμβολο, λογότυπο, κείμενο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3E70D1CC-EE3C-031A-2443-F6AD8FE2BB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477" y="5898308"/>
            <a:ext cx="1013524" cy="94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60028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Θέμα του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1387</TotalTime>
  <Words>180</Words>
  <Application>Microsoft Office PowerPoint</Application>
  <PresentationFormat>A4 Paper (210x297 mm)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Segoe UI</vt:lpstr>
      <vt:lpstr>Θέμα του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Panagiotis Kavouras</dc:creator>
  <cp:lastModifiedBy>Nionaki Rita</cp:lastModifiedBy>
  <cp:revision>50</cp:revision>
  <dcterms:created xsi:type="dcterms:W3CDTF">2025-01-14T12:30:11Z</dcterms:created>
  <dcterms:modified xsi:type="dcterms:W3CDTF">2025-06-02T13:18:46Z</dcterms:modified>
</cp:coreProperties>
</file>